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7" r:id="rId4"/>
    <p:sldId id="268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0951-098F-4694-B994-C933E34F35A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8D50-9AB3-4F9B-8593-88ECF739A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80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0951-098F-4694-B994-C933E34F35A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8D50-9AB3-4F9B-8593-88ECF739A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98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0951-098F-4694-B994-C933E34F35A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8D50-9AB3-4F9B-8593-88ECF739A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6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0951-098F-4694-B994-C933E34F35A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8D50-9AB3-4F9B-8593-88ECF739A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8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0951-098F-4694-B994-C933E34F35A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8D50-9AB3-4F9B-8593-88ECF739A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2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0951-098F-4694-B994-C933E34F35A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8D50-9AB3-4F9B-8593-88ECF739A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6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0951-098F-4694-B994-C933E34F35A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8D50-9AB3-4F9B-8593-88ECF739A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86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0951-098F-4694-B994-C933E34F35A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8D50-9AB3-4F9B-8593-88ECF739A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1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0951-098F-4694-B994-C933E34F35A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8D50-9AB3-4F9B-8593-88ECF739A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2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0951-098F-4694-B994-C933E34F35A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8D50-9AB3-4F9B-8593-88ECF739A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67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0951-098F-4694-B994-C933E34F35A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8D50-9AB3-4F9B-8593-88ECF739A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0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80951-098F-4694-B994-C933E34F35A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A8D50-9AB3-4F9B-8593-88ECF739A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48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7698"/>
          </a:xfrm>
        </p:spPr>
        <p:txBody>
          <a:bodyPr>
            <a:normAutofit/>
          </a:bodyPr>
          <a:lstStyle/>
          <a:p>
            <a:pPr indent="571500" algn="ctr">
              <a:lnSpc>
                <a:spcPct val="106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национального проекта «Образование»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Президента России от 7 мая 2018 года № 204 «О национальных целях и стратегических задачах развития Российской Федерации </a:t>
            </a:r>
            <a:br>
              <a:rPr lang="ru-RU" sz="36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период до 2024 года»</a:t>
            </a:r>
            <a:endParaRPr lang="ru-RU" sz="3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1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8023"/>
              </p:ext>
            </p:extLst>
          </p:nvPr>
        </p:nvGraphicFramePr>
        <p:xfrm>
          <a:off x="426720" y="182879"/>
          <a:ext cx="11373394" cy="688937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33080"/>
                <a:gridCol w="3193897"/>
                <a:gridCol w="1082198"/>
                <a:gridCol w="3776621"/>
                <a:gridCol w="1283059"/>
                <a:gridCol w="1504539"/>
              </a:tblGrid>
              <a:tr h="2499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Оказание адресной поддержки отдельным категориям детей, в том числе оказавшимся в трудной жизненной ситуации, для получения доступного дополнительного образования и реализации талантов детей из малообеспеченных семей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31.12.2021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Разработка и внедрение механизмов адресной поддержки отдельных категорий детей.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Увеличение охвата детей из неблагополучных и малообеспеченных семей услугами дополнительного образования.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Проведение и анализ результатов мониторинга доступности дополнительного образования для различных категорий детей в том числе для детей с ограниченными возможностями здоровья, на территории Болотнинского района.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15.01.2022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Управление образования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ИМЦ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Руководители образовательных организаций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2.7.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Привлечение общественно-деловых объединений и представителей работодателей в коллегиальные органы управления образовательными организациями, осуществляющими образовательную деятельность по дополнительным образовательным программам на территории Болотнинского района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31.12.2020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Совершенствование системы управления развитием образовательных организаций, в том числе финансово-хозяйственной деятельностью.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Усиление контроля за качеством предоставления образовательных услуг.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Повышение эффективности работы образовательных организаций, осуществляющих образовательную деятельность по дополнительным образовательным программам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15.01.2021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Управление образования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ИМЦ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Руководители образовательных организаций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7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Участие обучающихся организаций, осуществляющих образовательную деятельность по дополнительным общеобразовательным программам на территории Болотнинского района, в различных формах наставничества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31.12.2024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 менее 70% обучающихся организаций, осуществляющих образовательную деятельность по дополнительным общеобразовательным программам на территории Болотнинского района,  участвуют в различных формах наставничества.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Формирование активной жизненной позиции обучающихся, повышение мотивации к взаимосотрудничеству.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15.01.2025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Управление образования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ИМЦ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Руководители образовательных организаций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3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810864"/>
              </p:ext>
            </p:extLst>
          </p:nvPr>
        </p:nvGraphicFramePr>
        <p:xfrm>
          <a:off x="513805" y="235132"/>
          <a:ext cx="11242765" cy="234260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26958"/>
                <a:gridCol w="3157214"/>
                <a:gridCol w="1069769"/>
                <a:gridCol w="3733244"/>
                <a:gridCol w="1268322"/>
                <a:gridCol w="1487258"/>
              </a:tblGrid>
              <a:tr h="2342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Актуализация нормативно-правовой базы обучения по дополнительным общеразвивающим программам. Развитие системы сетевых форм обучения.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31.12.2024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Приведение нормативно-правовой базы обучения по дополнительным общеразвивающим программам в соответствие с действующим законодательством.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Активное использование услуг дополнительного образования через использование дистанционных технологий.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Интеграция результатов освоения дополнительных общеразвивающих программ обучающихся в основную общеобразовательную программу.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15.01.2025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Управление образования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ИМЦ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Руководители образовательных организаций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8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65761"/>
            <a:ext cx="10515600" cy="4267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«Поддержка семей, имеющих детей»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92481"/>
            <a:ext cx="11730446" cy="5297170"/>
          </a:xfrm>
        </p:spPr>
        <p:txBody>
          <a:bodyPr/>
          <a:lstStyle/>
          <a:p>
            <a:pPr marL="457200" algn="ctr">
              <a:lnSpc>
                <a:spcPct val="10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Задача: к 2024 году в 100% образовательных организаций работает школьный </a:t>
            </a:r>
          </a:p>
          <a:p>
            <a:pPr marL="457200" algn="ctr">
              <a:lnSpc>
                <a:spcPct val="10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психолого-педагогический консилиум.</a:t>
            </a:r>
            <a:endParaRPr lang="ru-RU" sz="2000" b="1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924738"/>
              </p:ext>
            </p:extLst>
          </p:nvPr>
        </p:nvGraphicFramePr>
        <p:xfrm>
          <a:off x="418011" y="1654629"/>
          <a:ext cx="11312435" cy="518083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30222"/>
                <a:gridCol w="3176780"/>
                <a:gridCol w="1076398"/>
                <a:gridCol w="3756378"/>
                <a:gridCol w="1276182"/>
                <a:gridCol w="1496475"/>
              </a:tblGrid>
              <a:tr h="3010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 менее чем в 50%  образовательных организаций работает школьный психолого-педагогический консилиум.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31.12.2020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Оптимизация работы организаций, оказывающих услуги психолого-педагогической, методической и консультативной помощи родителям (законным представителям) детей (МКУ Центр «Дельфин» и консультационного центра по оказанию методической, психолого-педагогической, диагностической и консультативной помощи родителям (законным представителям) детей от 2 месяцев до 7 лет, не охваченных услугами дошкольного образования, на базе МБОУ д/с «Сказка» г. Болотного).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Увеличение охвата  услугой консультирования родителей (законных представителей), нуждающихся в её предоставлении.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Повышение уровня удовлетворенности родителей (законных представителей) предоставлением данной услуги.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15.01.2021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Управление образования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ИМЦ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Руководители образовательных организаций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МКУ Центр «Дельфин»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3.2.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 менее, чем в 100 %  образовательных организаций работает школьный психолого-педагогический консилиум.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31.12.2021 - 2024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Увеличение охвата услугой консультирования родителей (законных представителей), нуждающихся в её предоставлении по отношению к предыдущему году.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Повышение уровня удовлетворенности родителей (законных представителей) предоставлением данной услуги по отношению к предыдущему году.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 в год,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января года, следующего за отчетным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Управление образования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ИМЦ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Руководители образовательных организаций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МКУ Центр «Дельфин»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7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69" y="383177"/>
            <a:ext cx="11660777" cy="801189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«Содействие занятости женщин - создание условий дошкольного образования для детей в возрасте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 трех лет» (национальный проект «Демография»)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3473" y="1254035"/>
            <a:ext cx="11068595" cy="522514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947907"/>
              </p:ext>
            </p:extLst>
          </p:nvPr>
        </p:nvGraphicFramePr>
        <p:xfrm>
          <a:off x="583473" y="1254036"/>
          <a:ext cx="11146973" cy="399688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22468"/>
                <a:gridCol w="3130314"/>
                <a:gridCol w="1060654"/>
                <a:gridCol w="3701435"/>
                <a:gridCol w="1257516"/>
                <a:gridCol w="1474586"/>
              </a:tblGrid>
              <a:tr h="1145870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Задача: к 2024 году созданы и функционируют группы дошкольного образования и присмотра и ухода за детьми дошкольного возраста в негосударственном секторе дошкольного образования за счет субсидии из федерального бюджета бюджетам субъектов Российской Федерации с учетом приоритетности региональных программ субъектов Российской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Федерации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4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6.1.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Данные мероприятия в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Болотнинском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районе не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реализуются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2019-2024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  территории Болотнинского района достигнута 100 процентная доступность дошкольного образования для детей в возрасте от 3 до 7 лет.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Места для детей от 1, 5 до  3 лет предоставляются по запросу родителей (законных представителей).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 2021 году будет достигнута 100% доступность дошкольного образования для детей в возрасте от полутора до трех лет.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0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263" y="722810"/>
            <a:ext cx="11312434" cy="76635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ПРОЕКТЫ НАЦИОНАЛЬНОГО ПРОЕКТА «ОБРАЗОВАНИЕ»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32547"/>
            <a:ext cx="9144000" cy="47163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«Современная школа»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«Успех каждого ребенка»</a:t>
            </a: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«Поддержка семей, имеющих детей»</a:t>
            </a: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«Цифровая образовательная среда»</a:t>
            </a: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«Учитель будущего»</a:t>
            </a:r>
          </a:p>
          <a:p>
            <a:pPr lvl="0">
              <a:lnSpc>
                <a:spcPct val="115000"/>
              </a:lnSpc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6. «Содействие занятости женщин - создание условий дошкольного образования для детей в возрасте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 трех лет» (национальный проект «Демография»)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443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9304"/>
            <a:ext cx="10515600" cy="123661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 рабочей группы по вопросам</a:t>
            </a:r>
            <a:r>
              <a:rPr lang="ru-RU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региональных проектов национального</a:t>
            </a:r>
            <a:r>
              <a:rPr lang="ru-RU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 «Образование» на территории</a:t>
            </a:r>
            <a:r>
              <a:rPr lang="ru-RU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Болотнинского района Новосибирской области</a:t>
            </a:r>
            <a:r>
              <a:rPr lang="ru-RU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b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6460492"/>
              </p:ext>
            </p:extLst>
          </p:nvPr>
        </p:nvGraphicFramePr>
        <p:xfrm>
          <a:off x="1123950" y="1314995"/>
          <a:ext cx="4771752" cy="5181600"/>
        </p:xfrm>
        <a:graphic>
          <a:graphicData uri="http://schemas.openxmlformats.org/drawingml/2006/table">
            <a:tbl>
              <a:tblPr firstRow="1" firstCol="1" bandRow="1"/>
              <a:tblGrid>
                <a:gridCol w="286988"/>
                <a:gridCol w="2346673"/>
                <a:gridCol w="2138091"/>
              </a:tblGrid>
              <a:tr h="190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3" marR="5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3" marR="5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3" marR="5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3" marR="5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Плотникова Елена Александровна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3" marR="5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управления образования администрации Болотнинского района Новосибирской области, председатель рабочей группы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3" marR="5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3" marR="5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Петренко Дмитрий Александрович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3" marR="5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начальника управления образования администрации Болотнинского района Новосибирской области, заместитель председателя рабочей группы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3" marR="5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3" marR="5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Маслова Светлана Александровна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3" marR="5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специалист управления образования администрации Болотнинского района Новосибирской области, член рабочей группы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3" marR="5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3" marR="5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Стукач Марина Александровна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3" marR="5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специалист управления образования администрации Болотнинского района Новосибирской области, член рабочей группы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3" marR="5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3" marR="5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Макаренко Ольга Константиновна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3" marR="5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Ведущий специалист управления образования администрации Болотнинского района Новосибирской области, член рабочей группы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43" marR="52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2471806"/>
              </p:ext>
            </p:extLst>
          </p:nvPr>
        </p:nvGraphicFramePr>
        <p:xfrm>
          <a:off x="6273545" y="1373982"/>
          <a:ext cx="4978909" cy="5113902"/>
        </p:xfrm>
        <a:graphic>
          <a:graphicData uri="http://schemas.openxmlformats.org/drawingml/2006/table">
            <a:tbl>
              <a:tblPr firstRow="1" firstCol="1" bandRow="1"/>
              <a:tblGrid>
                <a:gridCol w="299448"/>
                <a:gridCol w="2448549"/>
                <a:gridCol w="2230912"/>
              </a:tblGrid>
              <a:tr h="1022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Ивлева Елена Александровна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Ведущий специалист управления образования администрации Болотнинского района Новосибирской области, член рабочей группы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Сова Татьяна Анатольевна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Ведущий специалист управления образования администрации Болотнинского района Новосибирской области, член рабочей группы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Михайлова Светлана Сергеевна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МКУ ИМЦ,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рабочей группы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Горбач Оксана Михайловна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 МКУ ИМЦ,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рабочей группы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Миничихина Зинаида Владимировна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 МКУ ИМЦ,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рабочей группы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Ромашкина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Юлия Владимировна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 МКУ ИМЦ,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рабочей группы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Иншина Лариса Валерьевна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 МКУ ИМЦ,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рабочей группы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Синельник Светлана Александровна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МБУ ДО ДДЮ,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рабочей группы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Оганесян Рузанна Гарибовна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МКУ Центр «Дельфин»,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рабочей группы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38" marR="56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5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69669"/>
            <a:ext cx="10515600" cy="1245325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Кураторы реализации региональных проектов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национального проекта «Образование»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314995"/>
            <a:ext cx="10515600" cy="509451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900496"/>
              </p:ext>
            </p:extLst>
          </p:nvPr>
        </p:nvGraphicFramePr>
        <p:xfrm>
          <a:off x="750771" y="1384665"/>
          <a:ext cx="10732168" cy="5233048"/>
        </p:xfrm>
        <a:graphic>
          <a:graphicData uri="http://schemas.openxmlformats.org/drawingml/2006/table">
            <a:tbl>
              <a:tblPr firstRow="1" firstCol="1" bandRow="1"/>
              <a:tblGrid>
                <a:gridCol w="547120"/>
                <a:gridCol w="4895833"/>
                <a:gridCol w="5289215"/>
              </a:tblGrid>
              <a:tr h="252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4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4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Кураторы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4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4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«Современная школа»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4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Петренко Дмитрий Александрович,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Маслова Светлана Александровна,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Михайлова Светлана Сергеевна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4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4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«Успех каждого ребенка»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4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Макаренко Ольга Константиновна,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Синельник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Светлана Александровна,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Ромашкина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Юлия Владимировна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4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4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«Поддержка семей, имеющих детей»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4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Макаренко Ольга Константиновна,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Маслова Светлана Александровна,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Оганесян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Рузанна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Гарибовна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4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4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«Цифровая образовательная среда»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4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Михайлова Светлана Сергеевна,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Горбач Оксана Михайловна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4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4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«Учитель будущего»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4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Ивлева Елена Александровна,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Михайлова Светлана Сергеевна,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Миничихина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Зинаида Владимировна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4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9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4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«Содействие занятости женщин - создание условий дошкольного образования для детей в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возрастедо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трех лет» (национальный проект «Демография»)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9" marR="64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Макаренко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Ольга Константиновна,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Сова Татьяна Анатольевна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9" marR="64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13509"/>
            <a:ext cx="10515600" cy="1898467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План мероприятий 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по реализации региональных проектов национального проекта «Образование»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 образовательных организациях Болотнинского района  Новосибирской области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288869"/>
            <a:ext cx="10515600" cy="529481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527558"/>
              </p:ext>
            </p:extLst>
          </p:nvPr>
        </p:nvGraphicFramePr>
        <p:xfrm>
          <a:off x="592184" y="1288868"/>
          <a:ext cx="11077301" cy="535994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89367"/>
                <a:gridCol w="3871664"/>
                <a:gridCol w="1019314"/>
                <a:gridCol w="917237"/>
                <a:gridCol w="916520"/>
                <a:gridCol w="917237"/>
                <a:gridCol w="917237"/>
                <a:gridCol w="912205"/>
                <a:gridCol w="916520"/>
              </a:tblGrid>
              <a:tr h="512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общеобразовательных организаций, в которых обновлено содержание и методы обучения предметной области «Технология» и других предметных областей, единиц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образованием, 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участников открытых онлайн-уроков, реализуемых с учетом опыта цикла открытых уроков «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Проектория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«Уроки настоящего», Яндекс лицей или иных аналогичных по возможностям, функциям и результатам проектах, направленных на раннюю профориентацию, 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образовательных организаций, в которых работает психолого-педагогический консилиум,%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учителей общеобразовательных организаций, вовлеченных в национальную систему профессионального роста педагогических работников, 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педагогических работников, прошедших добровольную независимую оценку профессиональной квалификации, 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0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2646" y="-1574074"/>
            <a:ext cx="6858000" cy="1000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2647" y="-1513114"/>
            <a:ext cx="6857998" cy="988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00594"/>
            <a:ext cx="10515600" cy="37446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«Успех каждого ребенка»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1554" y="844731"/>
            <a:ext cx="11312435" cy="524492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Задача: 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обучающихся. Срок: 31.12.2024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302464"/>
              </p:ext>
            </p:extLst>
          </p:nvPr>
        </p:nvGraphicFramePr>
        <p:xfrm>
          <a:off x="409302" y="1960054"/>
          <a:ext cx="11329853" cy="422626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11998"/>
                <a:gridCol w="3666727"/>
                <a:gridCol w="1242409"/>
                <a:gridCol w="4335716"/>
                <a:gridCol w="1473003"/>
              </a:tblGrid>
              <a:tr h="1109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Формирование эффективной системы выявления, поддержки и развития способностей талантливых и одаренных обучающихся.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2019-2024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Увеличение численности обучающихся, принявших участие в онлайн-уроках, реализуемых с учетом опыта цикла открытых уроков «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Проектория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», Яндекс лицей,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Учи.ру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и других, направленных на раннюю профориентацию (к 2024 году 100% от общего числа обучающихся Болотнинского района).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 в год,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января года, следующего за отчетным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Создание условий построения индивидуальных образовательных траекторий обучающихся по основным и дополнительным общеобразовательным программам, в том числе в рамках модульного построения урока «Технология».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31.12.2024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Реализация пчеловодческой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технопредпринимательской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компании, способствующей ранней профориентации сельских школьников. Вовлечение обучающихся образовательных организаций, расположенных в сельской местности, в работу над технологическими приоритетами Национальной технологической инициативы (НТИ), через ознакомление с высокотехнологичными проектами в сельском хозяйстве (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агроКоптеры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агроМетео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). Реализация программ по робототехнике.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Обеспечена возможность изучать предметную область «Технология» на базе организации, имеющей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высокооснащенные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ученико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-места в направлении промышленного дизайна (макетирование и дизайн-проектирование).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15.01.2025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5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481400"/>
              </p:ext>
            </p:extLst>
          </p:nvPr>
        </p:nvGraphicFramePr>
        <p:xfrm>
          <a:off x="783771" y="261257"/>
          <a:ext cx="10868299" cy="620827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09405"/>
                <a:gridCol w="3052056"/>
                <a:gridCol w="1034139"/>
                <a:gridCol w="3608899"/>
                <a:gridCol w="1226078"/>
                <a:gridCol w="1437722"/>
              </a:tblGrid>
              <a:tr h="1831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28" marR="48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Внедрение в деятельность образовательных организаций Болотнинского района методологии наставничества (целевой модели) для обучающихся по общеобразовательным программам и дополнительным общеобразовательным программам.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28" marR="48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31.12.2021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28" marR="48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Повышение эффективности работы по выявлению и поддержке детей, проявляющих выдающиеся способности.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Повышение уровня мотивации обучающихся к занятиям по программам естественнонаучной и технической направленности.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28" marR="48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15.01.2022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28" marR="48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Управление образования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ИМЦ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Руководители образовательных организаций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28" marR="48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2.4.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28" marR="48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Увеличение обучающихся Болотнинского района с ограниченными возможностями здоровья услугами дополнительного образования, в том числе с использованием информационных технологий.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28" marR="48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31.12.2024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28" marR="48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Увеличение обучающихся Болотнинского района с ограниченными возможностями здоровья услугами дополнительного образования до 70% от общего числа детей указанной категории.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Разработаны и внедрены дополнительные общеобразовательные программы для обучающихся с ограниченными возможностями здоровья, в том числе с использованием 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дистанционных технологий.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28" marR="48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15.01.2025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28" marR="48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Управление образования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ИМЦ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Руководители образовательных организаций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28" marR="48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28" marR="48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Оптимизация работы Муниципального ресурсного центра по выявлению, поддержке и развитию одаренных детей и талантливой учащейся молодежи Болотнинского района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28" marR="48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31.12.2024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28" marR="48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Муниципальный ресурсный центр по выявлению, поддержке и развитию одаренных детей и талантливой учащейся молодежи Болотнинского района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 обеспечивает охват не менее 5 % обучающихся  по образовательным программам основного и  среднего общего образования, программами дополнительного образования детей.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28" marR="48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15.01.2025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28" marR="48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ДДЮ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28" marR="48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7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1605</Words>
  <Application>Microsoft Office PowerPoint</Application>
  <PresentationFormat>Широкоэкранный</PresentationFormat>
  <Paragraphs>311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 Unicode MS</vt:lpstr>
      <vt:lpstr>Arial</vt:lpstr>
      <vt:lpstr>Calibri</vt:lpstr>
      <vt:lpstr>Calibri Light</vt:lpstr>
      <vt:lpstr>Times New Roman</vt:lpstr>
      <vt:lpstr>Тема Office</vt:lpstr>
      <vt:lpstr>Реализация национального проекта «Образование»  Указ Президента России от 7 мая 2018 года № 204 «О национальных целях и стратегических задачах развития Российской Федерации  на период до 2024 года»</vt:lpstr>
      <vt:lpstr>РЕГИОНАЛЬНЫЕ ПРОЕКТЫ НАЦИОНАЛЬНОГО ПРОЕКТА «ОБРАЗОВАНИЕ»</vt:lpstr>
      <vt:lpstr>Состав рабочей группы по вопросам реализации региональных проектов национального проекта «Образование» на территории Болотнинского района Новосибирской области </vt:lpstr>
      <vt:lpstr>Кураторы реализации региональных проектов национального проекта «Образование» </vt:lpstr>
      <vt:lpstr>План мероприятий  по реализации региональных проектов национального проекта «Образование» в образовательных организациях Болотнинского района  Новосибирской области      </vt:lpstr>
      <vt:lpstr>Презентация PowerPoint</vt:lpstr>
      <vt:lpstr>Презентация PowerPoint</vt:lpstr>
      <vt:lpstr>«Успех каждого ребенка»</vt:lpstr>
      <vt:lpstr>Презентация PowerPoint</vt:lpstr>
      <vt:lpstr>Презентация PowerPoint</vt:lpstr>
      <vt:lpstr>Презентация PowerPoint</vt:lpstr>
      <vt:lpstr>«Поддержка семей, имеющих детей»</vt:lpstr>
      <vt:lpstr>«Содействие занятости женщин - создание условий дошкольного образования для детей в возрасте до трех лет» (национальный проект «Демография»)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мероприятий  по реализации региональных проектов национального проекта «Образование» в образовательных организациях Болотнинского района  Новосибирской области </dc:title>
  <dc:creator>Макаренко Ольга Константиновна</dc:creator>
  <cp:lastModifiedBy>Макаренко Ольга Константиновна</cp:lastModifiedBy>
  <cp:revision>11</cp:revision>
  <dcterms:created xsi:type="dcterms:W3CDTF">2019-04-24T06:47:11Z</dcterms:created>
  <dcterms:modified xsi:type="dcterms:W3CDTF">2019-04-24T09:59:30Z</dcterms:modified>
</cp:coreProperties>
</file>